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1" r:id="rId2"/>
    <p:sldId id="293" r:id="rId3"/>
    <p:sldId id="294" r:id="rId4"/>
    <p:sldId id="295" r:id="rId5"/>
    <p:sldId id="298" r:id="rId6"/>
    <p:sldId id="299" r:id="rId7"/>
    <p:sldId id="300" r:id="rId8"/>
    <p:sldId id="302" r:id="rId9"/>
    <p:sldId id="303" r:id="rId10"/>
    <p:sldId id="304" r:id="rId11"/>
    <p:sldId id="308" r:id="rId12"/>
    <p:sldId id="305" r:id="rId13"/>
    <p:sldId id="306" r:id="rId14"/>
    <p:sldId id="307" r:id="rId15"/>
    <p:sldId id="309" r:id="rId16"/>
    <p:sldId id="313" r:id="rId17"/>
    <p:sldId id="310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8" r:id="rId26"/>
    <p:sldId id="271" r:id="rId27"/>
    <p:sldId id="270" r:id="rId28"/>
    <p:sldId id="267" r:id="rId29"/>
    <p:sldId id="269" r:id="rId30"/>
    <p:sldId id="272" r:id="rId31"/>
    <p:sldId id="273" r:id="rId32"/>
    <p:sldId id="283" r:id="rId33"/>
    <p:sldId id="284" r:id="rId34"/>
    <p:sldId id="285" r:id="rId35"/>
    <p:sldId id="286" r:id="rId36"/>
    <p:sldId id="281" r:id="rId37"/>
    <p:sldId id="280" r:id="rId38"/>
    <p:sldId id="276" r:id="rId39"/>
    <p:sldId id="277" r:id="rId40"/>
    <p:sldId id="278" r:id="rId41"/>
    <p:sldId id="279" r:id="rId42"/>
    <p:sldId id="311" r:id="rId43"/>
    <p:sldId id="312" r:id="rId4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5A"/>
    <a:srgbClr val="156BEE"/>
    <a:srgbClr val="DC182F"/>
    <a:srgbClr val="FFB405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>
        <p:scale>
          <a:sx n="50" d="100"/>
          <a:sy n="50" d="100"/>
        </p:scale>
        <p:origin x="2539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44FEC-FAC1-4B65-83E8-4A0465BD779D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95AB5C-0E05-41B4-BE2C-3DCA0EDB436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51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08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2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3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76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2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67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94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2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35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19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3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6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55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3B8D1-E409-465F-BB17-06DF2B06A9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39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BF546F-5109-4CF0-B4AA-66825DC69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E8FCB29-654E-45F4-AC28-EDE77CDCF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58A5563-FC4F-4D05-B2BF-66F9CBE8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82B7489-2390-4F93-971A-299E93EB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8C3BF6B-ACE1-4331-82CB-94CDF2ED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415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D85964-AD60-4C94-8555-E83E0630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51314DB-C0E9-4FB9-89C4-42239C1D1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D75CC02-54A7-4071-816D-C37A85C8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D43B4C1-00FA-4424-9D91-97357B8C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7F1BA37-B093-44D4-BE4F-92A8C095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9094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B06151B-2222-411B-A648-AE01A46BC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1A0182D-799F-4992-9786-47AEEDDB6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57B93E9-ACD8-41FF-AE5A-202E52185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B8CDBCD-8CC7-4705-8727-19E6E255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556F681-44FC-4DF2-830A-247D8497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600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2FFBE7-6B41-4B4E-A590-A486EBA3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0F79D8B-FD37-4FD9-8B15-6676D27B8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356BBD2-A0E4-4888-8A88-52D5FACB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FF19085-31DA-477D-9CFC-6F02EB5C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5B5862-F8D4-43B0-98A7-2A366079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723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EE50EF-B943-468E-86F7-A59E59A3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7B2E34C9-6BE3-4673-A9F8-14413BDEF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6196FAA-F327-488E-826B-4D4C6F1B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CE8BA48-B783-416D-AC8D-59F735E69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1B97AD4-7E0B-474E-8CAD-121FB40B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942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50B4B4-8424-490C-812C-696548E8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A9EF7CA-9A16-4EE2-A333-4F2FB57D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F8B5B7FE-3E74-47E4-A0D6-C06E6918F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110CAAE-F267-4CF9-8B97-0A374BFD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EC080FB-F874-49BE-962E-E5F4FC4B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28A8DF-302E-4FA2-9A20-B5E90318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5961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771D1B-7514-4B82-9A96-CCD99C39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C894ECFF-02F5-41F0-8C1B-38E11C176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9F3A28B8-129C-4F73-96F1-2F6FF8F7E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D01750ED-6AA0-47AF-9579-42AB5D0D5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05B37C0F-9024-46D8-A929-8C2A108AD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B7878C3-F289-4434-BA9D-D91D7883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D0743F5-188E-4844-8AFF-B70DD091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BC0945A-F0DD-4B8E-AA1B-84D5E1E3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859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E066F1-79A3-4A96-8E1B-019199DB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C8DDA77C-22BF-43B7-8932-3CBDA2B5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DAA4EE4-81DB-4B73-A75A-E25B993F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68BC05-DD75-44CE-93D9-3CD6EB1A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1737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FBBD4C6-5E3D-4EDA-9319-008752592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FCF6CD7-1CA0-4CCE-BFF1-2966F493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2B78E91-0FFA-440C-A9B1-C5148FE4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650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7F6FF82-11E4-4CD5-8294-8549857F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7415023-559A-4C48-9222-CDA7E1D98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4688ABB-ACA5-4255-965E-ADA3CBEFA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17C175D-F81F-4966-B288-B4C0656F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9FC13D4-75CA-40FC-B29C-35B083EE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D5E621A-2F96-434D-9E94-9171C0C8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006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02F66D-5D5C-4729-83BB-95A0B9FD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18CC408-7D4F-4042-A138-6DD7E95685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DC1EE26C-D8E9-4CF1-B628-570F8A997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A1C583D-E766-4CE1-9F67-CA44E1C7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470D1B7-A108-46DD-BE45-7852F6F6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54C7E3C-0747-44C4-8AC8-208B6320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6400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73DB322-27AA-4B39-93BB-AE416196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BB88A20F-AEAA-419C-A8B4-7130AAC25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CD4B9C3-B9DE-4F09-B07C-6B01A2113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4227-F1BB-47EE-8E9A-61A4134ACB59}" type="datetimeFigureOut">
              <a:rPr lang="cs-CZ" smtClean="0"/>
              <a:t>21.06.2021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AF4CEB2-5583-4EB8-966F-DABD1E649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83222A7-B202-4292-BA52-7508D1DB9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0DC0F-7C6D-4340-819A-68C8969A4E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228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4"/>
          <p:cNvSpPr>
            <a:spLocks noGrp="1"/>
          </p:cNvSpPr>
          <p:nvPr>
            <p:ph type="ctrTitle"/>
          </p:nvPr>
        </p:nvSpPr>
        <p:spPr>
          <a:xfrm>
            <a:off x="1524000" y="1306446"/>
            <a:ext cx="9144000" cy="2979021"/>
          </a:xfrm>
        </p:spPr>
        <p:txBody>
          <a:bodyPr>
            <a:normAutofit/>
          </a:bodyPr>
          <a:lstStyle/>
          <a:p>
            <a:pPr algn="l"/>
            <a:r>
              <a:rPr lang="cs-CZ" sz="6600" b="1" dirty="0"/>
              <a:t>FGIS</a:t>
            </a:r>
            <a:br>
              <a:rPr lang="cs-CZ" sz="6600" b="1" dirty="0"/>
            </a:br>
            <a:r>
              <a:rPr lang="cs-CZ" sz="6600" b="1" dirty="0"/>
              <a:t>Semestrální projekt</a:t>
            </a:r>
            <a:br>
              <a:rPr lang="cs-CZ" b="1" dirty="0"/>
            </a:br>
            <a:r>
              <a:rPr lang="en-US" sz="4900" b="1" dirty="0">
                <a:solidFill>
                  <a:srgbClr val="156BEE"/>
                </a:solidFill>
              </a:rPr>
              <a:t>G</a:t>
            </a:r>
            <a:r>
              <a:rPr lang="en-US" sz="4900" b="1" dirty="0">
                <a:solidFill>
                  <a:srgbClr val="DC182F"/>
                </a:solidFill>
              </a:rPr>
              <a:t>o</a:t>
            </a:r>
            <a:r>
              <a:rPr lang="en-US" sz="4900" b="1" dirty="0">
                <a:solidFill>
                  <a:srgbClr val="FFB405"/>
                </a:solidFill>
              </a:rPr>
              <a:t>o</a:t>
            </a:r>
            <a:r>
              <a:rPr lang="en-US" sz="4900" b="1" dirty="0">
                <a:solidFill>
                  <a:srgbClr val="156BEE"/>
                </a:solidFill>
              </a:rPr>
              <a:t>g</a:t>
            </a:r>
            <a:r>
              <a:rPr lang="en-US" sz="4900" b="1" dirty="0">
                <a:solidFill>
                  <a:srgbClr val="00A15A"/>
                </a:solidFill>
              </a:rPr>
              <a:t>l</a:t>
            </a:r>
            <a:r>
              <a:rPr lang="en-US" sz="4900" b="1" dirty="0">
                <a:solidFill>
                  <a:srgbClr val="DC182F"/>
                </a:solidFill>
              </a:rPr>
              <a:t>e</a:t>
            </a:r>
            <a:r>
              <a:rPr lang="cs-CZ" sz="4900" b="1" dirty="0">
                <a:solidFill>
                  <a:srgbClr val="DC182F"/>
                </a:solidFill>
              </a:rPr>
              <a:t> </a:t>
            </a:r>
            <a:r>
              <a:rPr lang="cs-CZ" sz="4900" b="1" dirty="0" err="1">
                <a:solidFill>
                  <a:srgbClr val="00A15A"/>
                </a:solidFill>
              </a:rPr>
              <a:t>sheets</a:t>
            </a:r>
            <a:r>
              <a:rPr lang="en-US" sz="4900" b="1" dirty="0">
                <a:solidFill>
                  <a:srgbClr val="D12C14"/>
                </a:solidFill>
              </a:rPr>
              <a:t> </a:t>
            </a:r>
            <a:r>
              <a:rPr lang="cs-CZ" sz="4900" b="1" dirty="0" err="1">
                <a:solidFill>
                  <a:schemeClr val="tx1"/>
                </a:solidFill>
              </a:rPr>
              <a:t>downloader</a:t>
            </a:r>
            <a:r>
              <a:rPr lang="cs-CZ" sz="4900" b="1" dirty="0">
                <a:solidFill>
                  <a:schemeClr val="tx1"/>
                </a:solidFill>
              </a:rPr>
              <a:t> plugin</a:t>
            </a:r>
            <a:endParaRPr lang="en-US" sz="4900" b="1" dirty="0">
              <a:solidFill>
                <a:srgbClr val="D12C14"/>
              </a:solidFill>
            </a:endParaRPr>
          </a:p>
        </p:txBody>
      </p:sp>
      <p:sp>
        <p:nvSpPr>
          <p:cNvPr id="5" name="!!Subtitle 4"/>
          <p:cNvSpPr>
            <a:spLocks noGrp="1"/>
          </p:cNvSpPr>
          <p:nvPr>
            <p:ph type="subTitle" idx="1"/>
          </p:nvPr>
        </p:nvSpPr>
        <p:spPr>
          <a:xfrm>
            <a:off x="1524000" y="4377542"/>
            <a:ext cx="9144000" cy="1127278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Skupina B:</a:t>
            </a:r>
          </a:p>
          <a:p>
            <a:pPr algn="l">
              <a:spcBef>
                <a:spcPts val="0"/>
              </a:spcBef>
            </a:pPr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Monika Křížová</a:t>
            </a:r>
          </a:p>
          <a:p>
            <a:pPr algn="l">
              <a:spcBef>
                <a:spcPts val="0"/>
              </a:spcBef>
            </a:pPr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Marek Hoffmann</a:t>
            </a: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Title 3">
            <a:extLst>
              <a:ext uri="{FF2B5EF4-FFF2-40B4-BE49-F238E27FC236}">
                <a16:creationId xmlns:a16="http://schemas.microsoft.com/office/drawing/2014/main" id="{759D3F22-45E9-41FA-B5C4-8D176181BBF5}"/>
              </a:ext>
            </a:extLst>
          </p:cNvPr>
          <p:cNvSpPr txBox="1">
            <a:spLocks/>
          </p:cNvSpPr>
          <p:nvPr/>
        </p:nvSpPr>
        <p:spPr>
          <a:xfrm>
            <a:off x="-11661058" y="736922"/>
            <a:ext cx="9144000" cy="1006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4800" b="1" dirty="0"/>
              <a:t>CÍL</a:t>
            </a:r>
            <a:endParaRPr lang="en-US" sz="4800" b="1" dirty="0"/>
          </a:p>
        </p:txBody>
      </p:sp>
      <p:cxnSp>
        <p:nvCxnSpPr>
          <p:cNvPr id="19" name="!!Přímá spojnice 9">
            <a:extLst>
              <a:ext uri="{FF2B5EF4-FFF2-40B4-BE49-F238E27FC236}">
                <a16:creationId xmlns:a16="http://schemas.microsoft.com/office/drawing/2014/main" id="{8073A45A-CE1A-45F7-9CA5-AAB8519BE522}"/>
              </a:ext>
            </a:extLst>
          </p:cNvPr>
          <p:cNvCxnSpPr>
            <a:cxnSpLocks/>
          </p:cNvCxnSpPr>
          <p:nvPr/>
        </p:nvCxnSpPr>
        <p:spPr>
          <a:xfrm>
            <a:off x="-13106400" y="1743919"/>
            <a:ext cx="12192000" cy="0"/>
          </a:xfrm>
          <a:prstGeom prst="line">
            <a:avLst/>
          </a:prstGeom>
          <a:ln w="1905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!!Subtitle 5">
            <a:extLst>
              <a:ext uri="{FF2B5EF4-FFF2-40B4-BE49-F238E27FC236}">
                <a16:creationId xmlns:a16="http://schemas.microsoft.com/office/drawing/2014/main" id="{A4A52F06-B677-4465-A799-649F6BA8983A}"/>
              </a:ext>
            </a:extLst>
          </p:cNvPr>
          <p:cNvSpPr txBox="1">
            <a:spLocks/>
          </p:cNvSpPr>
          <p:nvPr/>
        </p:nvSpPr>
        <p:spPr>
          <a:xfrm>
            <a:off x="-11661058" y="1966055"/>
            <a:ext cx="10058373" cy="4562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cs-CZ"/>
              <a:t>Tvorba zásuvného modulu pro stažení dat přímo z Google Sheets a následné načtení bodové vrstvy do QGIS.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0171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!!Obrázek 35">
            <a:extLst>
              <a:ext uri="{FF2B5EF4-FFF2-40B4-BE49-F238E27FC236}">
                <a16:creationId xmlns:a16="http://schemas.microsoft.com/office/drawing/2014/main" id="{B38F0987-E8B6-45A5-9FBA-63473CB6E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8" r="58323" b="5343"/>
          <a:stretch/>
        </p:blipFill>
        <p:spPr>
          <a:xfrm>
            <a:off x="13653165" y="4004838"/>
            <a:ext cx="9343581" cy="2694974"/>
          </a:xfrm>
          <a:prstGeom prst="rect">
            <a:avLst/>
          </a:prstGeom>
        </p:spPr>
      </p:pic>
      <p:pic>
        <p:nvPicPr>
          <p:cNvPr id="13" name="!!O3">
            <a:extLst>
              <a:ext uri="{FF2B5EF4-FFF2-40B4-BE49-F238E27FC236}">
                <a16:creationId xmlns:a16="http://schemas.microsoft.com/office/drawing/2014/main" id="{7CAD7D8A-4231-4029-A8D3-BB9E2FA0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0" r="58323" b="46392"/>
          <a:stretch/>
        </p:blipFill>
        <p:spPr>
          <a:xfrm>
            <a:off x="13653165" y="1318454"/>
            <a:ext cx="9343581" cy="2686384"/>
          </a:xfrm>
          <a:prstGeom prst="rect">
            <a:avLst/>
          </a:prstGeom>
        </p:spPr>
      </p:pic>
      <p:pic>
        <p:nvPicPr>
          <p:cNvPr id="2050" name="Picture 2" descr="An Introduction to OAuth 2 | DigitalOcean">
            <a:extLst>
              <a:ext uri="{FF2B5EF4-FFF2-40B4-BE49-F238E27FC236}">
                <a16:creationId xmlns:a16="http://schemas.microsoft.com/office/drawing/2014/main" id="{90D28998-131F-46DF-BD7E-9074D6D1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39" y="1318454"/>
            <a:ext cx="8158162" cy="54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brázek 5">
            <a:extLst>
              <a:ext uri="{FF2B5EF4-FFF2-40B4-BE49-F238E27FC236}">
                <a16:creationId xmlns:a16="http://schemas.microsoft.com/office/drawing/2014/main" id="{5C96E4A5-14E3-4147-9761-8C9B06257A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76" t="19225" r="18917" b="19226"/>
          <a:stretch/>
        </p:blipFill>
        <p:spPr>
          <a:xfrm>
            <a:off x="2627024" y="2172182"/>
            <a:ext cx="6937952" cy="4091587"/>
          </a:xfrm>
          <a:prstGeom prst="rect">
            <a:avLst/>
          </a:prstGeom>
        </p:spPr>
      </p:pic>
      <p:pic>
        <p:nvPicPr>
          <p:cNvPr id="18" name="Picture 2" descr="Google API PHP Client - Choosing the right Scopes - Stack Overflow">
            <a:extLst>
              <a:ext uri="{FF2B5EF4-FFF2-40B4-BE49-F238E27FC236}">
                <a16:creationId xmlns:a16="http://schemas.microsoft.com/office/drawing/2014/main" id="{2133B151-DB2A-483C-A47A-9116FCD6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5811" y="1165185"/>
            <a:ext cx="4450360" cy="520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429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!!Obrázek 35">
            <a:extLst>
              <a:ext uri="{FF2B5EF4-FFF2-40B4-BE49-F238E27FC236}">
                <a16:creationId xmlns:a16="http://schemas.microsoft.com/office/drawing/2014/main" id="{B38F0987-E8B6-45A5-9FBA-63473CB6E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8" r="58323" b="5343"/>
          <a:stretch/>
        </p:blipFill>
        <p:spPr>
          <a:xfrm>
            <a:off x="13653165" y="4004838"/>
            <a:ext cx="9343581" cy="2694974"/>
          </a:xfrm>
          <a:prstGeom prst="rect">
            <a:avLst/>
          </a:prstGeom>
        </p:spPr>
      </p:pic>
      <p:pic>
        <p:nvPicPr>
          <p:cNvPr id="13" name="!!O3">
            <a:extLst>
              <a:ext uri="{FF2B5EF4-FFF2-40B4-BE49-F238E27FC236}">
                <a16:creationId xmlns:a16="http://schemas.microsoft.com/office/drawing/2014/main" id="{7CAD7D8A-4231-4029-A8D3-BB9E2FA0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0" r="58323" b="46392"/>
          <a:stretch/>
        </p:blipFill>
        <p:spPr>
          <a:xfrm>
            <a:off x="13653165" y="1318454"/>
            <a:ext cx="9343581" cy="2686384"/>
          </a:xfrm>
          <a:prstGeom prst="rect">
            <a:avLst/>
          </a:prstGeom>
        </p:spPr>
      </p:pic>
      <p:pic>
        <p:nvPicPr>
          <p:cNvPr id="2050" name="Picture 2" descr="An Introduction to OAuth 2 | DigitalOcean">
            <a:extLst>
              <a:ext uri="{FF2B5EF4-FFF2-40B4-BE49-F238E27FC236}">
                <a16:creationId xmlns:a16="http://schemas.microsoft.com/office/drawing/2014/main" id="{90D28998-131F-46DF-BD7E-9074D6D1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39" y="1318454"/>
            <a:ext cx="8158162" cy="54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brázek 5">
            <a:extLst>
              <a:ext uri="{FF2B5EF4-FFF2-40B4-BE49-F238E27FC236}">
                <a16:creationId xmlns:a16="http://schemas.microsoft.com/office/drawing/2014/main" id="{5C96E4A5-14E3-4147-9761-8C9B06257A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76" t="19225" r="18917" b="19226"/>
          <a:stretch/>
        </p:blipFill>
        <p:spPr>
          <a:xfrm>
            <a:off x="2627024" y="2172182"/>
            <a:ext cx="6937952" cy="4091587"/>
          </a:xfrm>
          <a:prstGeom prst="rect">
            <a:avLst/>
          </a:prstGeom>
        </p:spPr>
      </p:pic>
      <p:pic>
        <p:nvPicPr>
          <p:cNvPr id="4098" name="Picture 2" descr="Google API PHP Client - Choosing the right Scopes - Stack Overflow">
            <a:extLst>
              <a:ext uri="{FF2B5EF4-FFF2-40B4-BE49-F238E27FC236}">
                <a16:creationId xmlns:a16="http://schemas.microsoft.com/office/drawing/2014/main" id="{66CF5F8F-8F3F-4125-B546-173E36475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740" y="1165185"/>
            <a:ext cx="4450360" cy="520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78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 Introduction to OAuth 2 | DigitalOcean">
            <a:extLst>
              <a:ext uri="{FF2B5EF4-FFF2-40B4-BE49-F238E27FC236}">
                <a16:creationId xmlns:a16="http://schemas.microsoft.com/office/drawing/2014/main" id="{90D28998-131F-46DF-BD7E-9074D6D1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39" y="1318454"/>
            <a:ext cx="8158162" cy="54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brázek 5">
            <a:extLst>
              <a:ext uri="{FF2B5EF4-FFF2-40B4-BE49-F238E27FC236}">
                <a16:creationId xmlns:a16="http://schemas.microsoft.com/office/drawing/2014/main" id="{5C96E4A5-14E3-4147-9761-8C9B06257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6" t="19225" r="18917" b="19226"/>
          <a:stretch/>
        </p:blipFill>
        <p:spPr>
          <a:xfrm>
            <a:off x="13341917" y="2172182"/>
            <a:ext cx="6937952" cy="4091587"/>
          </a:xfrm>
          <a:prstGeom prst="rect">
            <a:avLst/>
          </a:prstGeom>
        </p:spPr>
      </p:pic>
      <p:pic>
        <p:nvPicPr>
          <p:cNvPr id="18" name="Picture 2" descr="Google API PHP Client - Choosing the right Scopes - Stack Overflow">
            <a:extLst>
              <a:ext uri="{FF2B5EF4-FFF2-40B4-BE49-F238E27FC236}">
                <a16:creationId xmlns:a16="http://schemas.microsoft.com/office/drawing/2014/main" id="{D5936A80-605F-4F3A-B1DC-D633424F4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940" y="1165185"/>
            <a:ext cx="4450360" cy="520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13453AF7-29BE-4EC9-AFCE-6E34FB39B1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308" b="14529"/>
          <a:stretch/>
        </p:blipFill>
        <p:spPr>
          <a:xfrm>
            <a:off x="-12988593" y="1318454"/>
            <a:ext cx="12192000" cy="50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11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 Introduction to OAuth 2 | DigitalOcean">
            <a:extLst>
              <a:ext uri="{FF2B5EF4-FFF2-40B4-BE49-F238E27FC236}">
                <a16:creationId xmlns:a16="http://schemas.microsoft.com/office/drawing/2014/main" id="{90D28998-131F-46DF-BD7E-9074D6D1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700" y="1318454"/>
            <a:ext cx="8158162" cy="54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8">
            <a:extLst>
              <a:ext uri="{FF2B5EF4-FFF2-40B4-BE49-F238E27FC236}">
                <a16:creationId xmlns:a16="http://schemas.microsoft.com/office/drawing/2014/main" id="{AFECC984-DE8E-4F68-B262-3E88B582C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08" b="14529"/>
          <a:stretch/>
        </p:blipFill>
        <p:spPr>
          <a:xfrm>
            <a:off x="1529899" y="1318454"/>
            <a:ext cx="12192000" cy="501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0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 Introduction to OAuth 2 | DigitalOcean">
            <a:extLst>
              <a:ext uri="{FF2B5EF4-FFF2-40B4-BE49-F238E27FC236}">
                <a16:creationId xmlns:a16="http://schemas.microsoft.com/office/drawing/2014/main" id="{90D28998-131F-46DF-BD7E-9074D6D1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19" y="1318454"/>
            <a:ext cx="8158162" cy="54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AFECC984-DE8E-4F68-B262-3E88B582CE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08" b="14529"/>
          <a:stretch/>
        </p:blipFill>
        <p:spPr>
          <a:xfrm>
            <a:off x="-13006716" y="1318454"/>
            <a:ext cx="12192000" cy="5017476"/>
          </a:xfrm>
          <a:prstGeom prst="rect">
            <a:avLst/>
          </a:prstGeom>
        </p:spPr>
      </p:pic>
      <p:pic>
        <p:nvPicPr>
          <p:cNvPr id="13" name="!!Obrázek 12">
            <a:extLst>
              <a:ext uri="{FF2B5EF4-FFF2-40B4-BE49-F238E27FC236}">
                <a16:creationId xmlns:a16="http://schemas.microsoft.com/office/drawing/2014/main" id="{C29E9F94-73EB-4524-9D54-DEC8EC13C6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96" t="12996" r="30981" b="79408"/>
          <a:stretch/>
        </p:blipFill>
        <p:spPr>
          <a:xfrm>
            <a:off x="-11605419" y="3429000"/>
            <a:ext cx="9982463" cy="8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66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897109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PROBLÉM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2904106"/>
            <a:ext cx="12218562" cy="0"/>
          </a:xfrm>
          <a:prstGeom prst="line">
            <a:avLst/>
          </a:prstGeom>
          <a:ln w="1905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 Introduction to OAuth 2 | DigitalOcean">
            <a:extLst>
              <a:ext uri="{FF2B5EF4-FFF2-40B4-BE49-F238E27FC236}">
                <a16:creationId xmlns:a16="http://schemas.microsoft.com/office/drawing/2014/main" id="{90D28998-131F-46DF-BD7E-9074D6D1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759" y="1318454"/>
            <a:ext cx="8158162" cy="54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Obrázek1 2">
            <a:extLst>
              <a:ext uri="{FF2B5EF4-FFF2-40B4-BE49-F238E27FC236}">
                <a16:creationId xmlns:a16="http://schemas.microsoft.com/office/drawing/2014/main" id="{31D51398-C1B7-4BFD-A4CD-BAEF17908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96" t="12996" r="30981" b="79408"/>
          <a:stretch/>
        </p:blipFill>
        <p:spPr>
          <a:xfrm>
            <a:off x="1471904" y="3028570"/>
            <a:ext cx="9982463" cy="88253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F26F570-92D4-4F59-B0B7-5563F3DB84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655" r="76551" b="7287"/>
          <a:stretch/>
        </p:blipFill>
        <p:spPr>
          <a:xfrm>
            <a:off x="2569720" y="8381944"/>
            <a:ext cx="6024035" cy="70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32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45342" y="205469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PROBLÉM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-26562" y="1212466"/>
            <a:ext cx="12218562" cy="0"/>
          </a:xfrm>
          <a:prstGeom prst="line">
            <a:avLst/>
          </a:prstGeom>
          <a:ln w="1905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n Introduction to OAuth 2 | DigitalOcean">
            <a:extLst>
              <a:ext uri="{FF2B5EF4-FFF2-40B4-BE49-F238E27FC236}">
                <a16:creationId xmlns:a16="http://schemas.microsoft.com/office/drawing/2014/main" id="{90D28998-131F-46DF-BD7E-9074D6D1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759" y="1318454"/>
            <a:ext cx="8158162" cy="54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Obrázek1 2">
            <a:extLst>
              <a:ext uri="{FF2B5EF4-FFF2-40B4-BE49-F238E27FC236}">
                <a16:creationId xmlns:a16="http://schemas.microsoft.com/office/drawing/2014/main" id="{31D51398-C1B7-4BFD-A4CD-BAEF17908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96" t="12996" r="30981" b="79408"/>
          <a:stretch/>
        </p:blipFill>
        <p:spPr>
          <a:xfrm>
            <a:off x="1445342" y="1336930"/>
            <a:ext cx="9982463" cy="88253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F26F570-92D4-4F59-B0B7-5563F3DB84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655" r="76551" b="7287"/>
          <a:stretch/>
        </p:blipFill>
        <p:spPr>
          <a:xfrm>
            <a:off x="2877470" y="2133544"/>
            <a:ext cx="6024035" cy="70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26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45342" y="4606223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WORKFLOW</a:t>
            </a:r>
            <a:endParaRPr lang="en-US" sz="4800" b="1" dirty="0"/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-26562" y="5613220"/>
            <a:ext cx="12218562" cy="0"/>
          </a:xfrm>
          <a:prstGeom prst="line">
            <a:avLst/>
          </a:prstGeom>
          <a:ln w="1905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!!Obrázek1 2">
            <a:extLst>
              <a:ext uri="{FF2B5EF4-FFF2-40B4-BE49-F238E27FC236}">
                <a16:creationId xmlns:a16="http://schemas.microsoft.com/office/drawing/2014/main" id="{31D51398-C1B7-4BFD-A4CD-BAEF17908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6" t="12996" r="30981" b="79408"/>
          <a:stretch/>
        </p:blipFill>
        <p:spPr>
          <a:xfrm>
            <a:off x="12614458" y="3429000"/>
            <a:ext cx="9982463" cy="882533"/>
          </a:xfrm>
          <a:prstGeom prst="rect">
            <a:avLst/>
          </a:prstGeom>
        </p:spPr>
      </p:pic>
      <p:pic>
        <p:nvPicPr>
          <p:cNvPr id="13" name="Obrázek 1">
            <a:extLst>
              <a:ext uri="{FF2B5EF4-FFF2-40B4-BE49-F238E27FC236}">
                <a16:creationId xmlns:a16="http://schemas.microsoft.com/office/drawing/2014/main" id="{8EB46977-54F2-4B2A-8F7F-A1726024C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8505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21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0A633248-8A0E-4BCA-A777-DBB58591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545422E1-14F2-4506-85B3-597CF94AF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16440" r="24126" b="17800"/>
          <a:stretch/>
        </p:blipFill>
        <p:spPr>
          <a:xfrm>
            <a:off x="-8411426" y="1174072"/>
            <a:ext cx="8123068" cy="4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55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FB92346E-CB1D-48FA-B637-4855A169C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082FFC76-7CA6-4EC3-95DA-798389B16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16440" r="24126" b="17800"/>
          <a:stretch/>
        </p:blipFill>
        <p:spPr>
          <a:xfrm>
            <a:off x="1127464" y="1127464"/>
            <a:ext cx="8123068" cy="4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09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45342" y="736922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CÍL</a:t>
            </a:r>
            <a:endParaRPr lang="en-US" sz="4800" b="1" dirty="0"/>
          </a:p>
        </p:txBody>
      </p:sp>
      <p:sp>
        <p:nvSpPr>
          <p:cNvPr id="5" name="!!Subtitle 5"/>
          <p:cNvSpPr>
            <a:spLocks noGrp="1"/>
          </p:cNvSpPr>
          <p:nvPr>
            <p:ph type="subTitle" idx="1"/>
          </p:nvPr>
        </p:nvSpPr>
        <p:spPr>
          <a:xfrm>
            <a:off x="1523999" y="1966055"/>
            <a:ext cx="10058373" cy="4562062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cs-CZ" dirty="0"/>
              <a:t>Tvorba zásuvného modulu pro stažení dat přímo z Google </a:t>
            </a:r>
            <a:r>
              <a:rPr lang="cs-CZ" dirty="0" err="1"/>
              <a:t>Sheets</a:t>
            </a:r>
            <a:r>
              <a:rPr lang="cs-CZ" dirty="0"/>
              <a:t> a následné načtení bodové vrstvy do QGIS.</a:t>
            </a: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743919"/>
            <a:ext cx="12192000" cy="0"/>
          </a:xfrm>
          <a:prstGeom prst="line">
            <a:avLst/>
          </a:prstGeom>
          <a:ln w="1905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!!Title 4">
            <a:extLst>
              <a:ext uri="{FF2B5EF4-FFF2-40B4-BE49-F238E27FC236}">
                <a16:creationId xmlns:a16="http://schemas.microsoft.com/office/drawing/2014/main" id="{5133ACF3-AC7C-4D67-A66D-22EA6C35E240}"/>
              </a:ext>
            </a:extLst>
          </p:cNvPr>
          <p:cNvSpPr txBox="1">
            <a:spLocks/>
          </p:cNvSpPr>
          <p:nvPr/>
        </p:nvSpPr>
        <p:spPr>
          <a:xfrm>
            <a:off x="13927016" y="1306446"/>
            <a:ext cx="9144000" cy="2979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6600" b="1" dirty="0"/>
              <a:t>FGIS</a:t>
            </a:r>
            <a:br>
              <a:rPr lang="cs-CZ" sz="6600" b="1" dirty="0"/>
            </a:br>
            <a:r>
              <a:rPr lang="cs-CZ" sz="6600" b="1" dirty="0"/>
              <a:t>Semestrální projekt</a:t>
            </a:r>
            <a:br>
              <a:rPr lang="cs-CZ" b="1" dirty="0"/>
            </a:br>
            <a:r>
              <a:rPr lang="en-US" sz="4900" b="1" dirty="0">
                <a:solidFill>
                  <a:srgbClr val="156BEE"/>
                </a:solidFill>
              </a:rPr>
              <a:t>G</a:t>
            </a:r>
            <a:r>
              <a:rPr lang="en-US" sz="4900" b="1" dirty="0">
                <a:solidFill>
                  <a:srgbClr val="DC182F"/>
                </a:solidFill>
              </a:rPr>
              <a:t>o</a:t>
            </a:r>
            <a:r>
              <a:rPr lang="en-US" sz="4900" b="1" dirty="0">
                <a:solidFill>
                  <a:srgbClr val="FFB405"/>
                </a:solidFill>
              </a:rPr>
              <a:t>o</a:t>
            </a:r>
            <a:r>
              <a:rPr lang="en-US" sz="4900" b="1" dirty="0">
                <a:solidFill>
                  <a:srgbClr val="156BEE"/>
                </a:solidFill>
              </a:rPr>
              <a:t>g</a:t>
            </a:r>
            <a:r>
              <a:rPr lang="en-US" sz="4900" b="1" dirty="0">
                <a:solidFill>
                  <a:srgbClr val="00A15A"/>
                </a:solidFill>
              </a:rPr>
              <a:t>l</a:t>
            </a:r>
            <a:r>
              <a:rPr lang="en-US" sz="4900" b="1" dirty="0">
                <a:solidFill>
                  <a:srgbClr val="DC182F"/>
                </a:solidFill>
              </a:rPr>
              <a:t>e</a:t>
            </a:r>
            <a:r>
              <a:rPr lang="cs-CZ" sz="4900" b="1" dirty="0">
                <a:solidFill>
                  <a:srgbClr val="DC182F"/>
                </a:solidFill>
              </a:rPr>
              <a:t> </a:t>
            </a:r>
            <a:r>
              <a:rPr lang="cs-CZ" sz="4900" b="1" dirty="0" err="1">
                <a:solidFill>
                  <a:srgbClr val="00A15A"/>
                </a:solidFill>
              </a:rPr>
              <a:t>sheets</a:t>
            </a:r>
            <a:r>
              <a:rPr lang="en-US" sz="4900" b="1" dirty="0">
                <a:solidFill>
                  <a:srgbClr val="D12C14"/>
                </a:solidFill>
              </a:rPr>
              <a:t> </a:t>
            </a:r>
            <a:r>
              <a:rPr lang="cs-CZ" sz="4900" b="1" dirty="0" err="1"/>
              <a:t>downloader</a:t>
            </a:r>
            <a:r>
              <a:rPr lang="cs-CZ" sz="4900" b="1" dirty="0"/>
              <a:t> plugin</a:t>
            </a:r>
            <a:endParaRPr lang="en-US" sz="4900" b="1" dirty="0">
              <a:solidFill>
                <a:srgbClr val="D12C14"/>
              </a:solidFill>
            </a:endParaRPr>
          </a:p>
        </p:txBody>
      </p:sp>
      <p:sp>
        <p:nvSpPr>
          <p:cNvPr id="23" name="!!Subtitle 4">
            <a:extLst>
              <a:ext uri="{FF2B5EF4-FFF2-40B4-BE49-F238E27FC236}">
                <a16:creationId xmlns:a16="http://schemas.microsoft.com/office/drawing/2014/main" id="{0FF10CDC-04BC-4C6E-8C93-FA0B3CD673C6}"/>
              </a:ext>
            </a:extLst>
          </p:cNvPr>
          <p:cNvSpPr txBox="1">
            <a:spLocks/>
          </p:cNvSpPr>
          <p:nvPr/>
        </p:nvSpPr>
        <p:spPr>
          <a:xfrm>
            <a:off x="13927016" y="4377542"/>
            <a:ext cx="9144000" cy="1127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Skupina B:</a:t>
            </a:r>
          </a:p>
          <a:p>
            <a:pPr algn="l">
              <a:spcBef>
                <a:spcPts val="0"/>
              </a:spcBef>
            </a:pPr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Monika Křížová</a:t>
            </a:r>
          </a:p>
          <a:p>
            <a:pPr algn="l">
              <a:spcBef>
                <a:spcPts val="0"/>
              </a:spcBef>
            </a:pPr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Marek Hoffmann</a:t>
            </a:r>
          </a:p>
        </p:txBody>
      </p:sp>
    </p:spTree>
    <p:extLst>
      <p:ext uri="{BB962C8B-B14F-4D97-AF65-F5344CB8AC3E}">
        <p14:creationId xmlns:p14="http://schemas.microsoft.com/office/powerpoint/2010/main" val="3394044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809FBB8C-A787-4F9E-9543-569F0E06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A9CB2AB1-1005-4E67-9345-641F76699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16440" r="24126" b="17800"/>
          <a:stretch/>
        </p:blipFill>
        <p:spPr>
          <a:xfrm>
            <a:off x="1127464" y="1127464"/>
            <a:ext cx="8123068" cy="4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A1848BEC-AD3E-47BD-9253-4081549C3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6C6D7A36-1ADE-4C26-8B02-333EE2543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16440" r="24126" b="17800"/>
          <a:stretch/>
        </p:blipFill>
        <p:spPr>
          <a:xfrm>
            <a:off x="1127464" y="1127464"/>
            <a:ext cx="8123068" cy="4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D65A7178-620A-4222-8027-EFE39C2F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DBEAFCA4-1A48-4535-A594-8A0B5E62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16440" r="24126" b="17800"/>
          <a:stretch/>
        </p:blipFill>
        <p:spPr>
          <a:xfrm>
            <a:off x="1127464" y="1127464"/>
            <a:ext cx="8123068" cy="4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1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0BC2AB74-A017-48D9-91A9-E768E5CF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D8F1154A-1606-4520-AA5B-9850025F7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7" t="16440" r="24126" b="17800"/>
          <a:stretch/>
        </p:blipFill>
        <p:spPr>
          <a:xfrm>
            <a:off x="14294824" y="1174072"/>
            <a:ext cx="8123068" cy="4509856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FBCCB50-8172-4E80-80CD-C11F41FA8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8" t="12039" r="9781" b="30356"/>
          <a:stretch/>
        </p:blipFill>
        <p:spPr>
          <a:xfrm>
            <a:off x="-10617922" y="1174072"/>
            <a:ext cx="10058401" cy="39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C8F7C310-5220-439C-BA22-58A7F1D2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4150" y="-899160"/>
            <a:ext cx="17179231" cy="9663318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7EC72378-3C37-4250-B605-5B199E7FD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8" t="12039" r="9781" b="30356"/>
          <a:stretch/>
        </p:blipFill>
        <p:spPr>
          <a:xfrm>
            <a:off x="511997" y="563728"/>
            <a:ext cx="14172867" cy="55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13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C8F7C310-5220-439C-BA22-58A7F1D2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4150" y="-899160"/>
            <a:ext cx="17179231" cy="9663318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C13233EB-BA41-4683-81CE-8621EB101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8" t="12039" r="9781" b="30356"/>
          <a:stretch/>
        </p:blipFill>
        <p:spPr>
          <a:xfrm>
            <a:off x="511199" y="565200"/>
            <a:ext cx="14173200" cy="55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61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C8F7C310-5220-439C-BA22-58A7F1D2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C13233EB-BA41-4683-81CE-8621EB101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8" t="12039" r="9781" b="30356"/>
          <a:stretch/>
        </p:blipFill>
        <p:spPr>
          <a:xfrm>
            <a:off x="954000" y="838800"/>
            <a:ext cx="10058637" cy="395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00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C8F7C310-5220-439C-BA22-58A7F1D2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Obrázek 3">
            <a:extLst>
              <a:ext uri="{FF2B5EF4-FFF2-40B4-BE49-F238E27FC236}">
                <a16:creationId xmlns:a16="http://schemas.microsoft.com/office/drawing/2014/main" id="{CBB55438-F385-4375-895B-437059A20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4" t="12214" r="9664" b="30179"/>
          <a:stretch/>
        </p:blipFill>
        <p:spPr>
          <a:xfrm>
            <a:off x="955040" y="837666"/>
            <a:ext cx="10058636" cy="3950657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8433CD6-DDB4-4373-944B-ACC617BFE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" t="14697" r="97471" b="82355"/>
          <a:stretch/>
        </p:blipFill>
        <p:spPr>
          <a:xfrm>
            <a:off x="-613727" y="1775460"/>
            <a:ext cx="272415" cy="3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2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F2D13BB7-360E-479B-907D-D6274BDC8C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1477063" cy="12080848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53D52646-3901-4E84-AA07-B42E8B3E5A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" t="14697" r="97471" b="82355"/>
          <a:stretch/>
        </p:blipFill>
        <p:spPr>
          <a:xfrm>
            <a:off x="270509" y="1775460"/>
            <a:ext cx="272415" cy="356235"/>
          </a:xfrm>
          <a:prstGeom prst="rect">
            <a:avLst/>
          </a:prstGeom>
        </p:spPr>
      </p:pic>
      <p:pic>
        <p:nvPicPr>
          <p:cNvPr id="13" name="Obrázek 3">
            <a:extLst>
              <a:ext uri="{FF2B5EF4-FFF2-40B4-BE49-F238E27FC236}">
                <a16:creationId xmlns:a16="http://schemas.microsoft.com/office/drawing/2014/main" id="{CF588F96-805E-424F-9C92-B06F886464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34" t="12214" r="9664" b="30179"/>
          <a:stretch/>
        </p:blipFill>
        <p:spPr>
          <a:xfrm>
            <a:off x="22118562" y="837666"/>
            <a:ext cx="10058636" cy="39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49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56DCBD1-7EFA-4D93-8953-BF1D6B7B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5223600"/>
            <a:ext cx="21478400" cy="120816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E9B9A45-0C41-408B-A6E2-6D3E501FD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8" r="80629" b="8073"/>
          <a:stretch/>
        </p:blipFill>
        <p:spPr>
          <a:xfrm>
            <a:off x="0" y="3429000"/>
            <a:ext cx="4160520" cy="245364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2429443-2CA1-49BF-8D2C-75C5D2793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" t="14697" r="97471" b="82355"/>
          <a:stretch/>
        </p:blipFill>
        <p:spPr>
          <a:xfrm>
            <a:off x="255269" y="-3436620"/>
            <a:ext cx="272415" cy="35623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72B6A3C2-02B3-4EDD-9154-76C216347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1496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54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45342" y="736922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SOFTWARE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743919"/>
            <a:ext cx="12192000" cy="0"/>
          </a:xfrm>
          <a:prstGeom prst="line">
            <a:avLst/>
          </a:prstGeom>
          <a:ln w="1905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791D10DE-A85F-46B6-AF9E-C78AEC69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7" y="3487838"/>
            <a:ext cx="2608762" cy="936000"/>
          </a:xfrm>
          <a:prstGeom prst="rect">
            <a:avLst/>
          </a:prstGeom>
        </p:spPr>
      </p:pic>
      <p:pic>
        <p:nvPicPr>
          <p:cNvPr id="1026" name="Picture 2" descr="We did talk about pycharm logo and now it is changed ! : Python">
            <a:extLst>
              <a:ext uri="{FF2B5EF4-FFF2-40B4-BE49-F238E27FC236}">
                <a16:creationId xmlns:a16="http://schemas.microsoft.com/office/drawing/2014/main" id="{095ECAC2-97B9-4446-B8A7-117F877D9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b="9122"/>
          <a:stretch/>
        </p:blipFill>
        <p:spPr bwMode="auto">
          <a:xfrm>
            <a:off x="4827911" y="3487838"/>
            <a:ext cx="112814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Drive Logo Pastel - Pastel Pink Google Drive Icon Ios App Icon  Design App Icon Apple Icon : We have 435 free google drive vector logos,  logo templates and icons. - samrinsitorussindi">
            <a:extLst>
              <a:ext uri="{FF2B5EF4-FFF2-40B4-BE49-F238E27FC236}">
                <a16:creationId xmlns:a16="http://schemas.microsoft.com/office/drawing/2014/main" id="{FABF4984-4E05-4959-AF14-D3A33BDA7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t="22766" r="16233" b="21931"/>
          <a:stretch/>
        </p:blipFill>
        <p:spPr bwMode="auto">
          <a:xfrm>
            <a:off x="6492053" y="3487838"/>
            <a:ext cx="112814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sheets - Free logo icons">
            <a:extLst>
              <a:ext uri="{FF2B5EF4-FFF2-40B4-BE49-F238E27FC236}">
                <a16:creationId xmlns:a16="http://schemas.microsoft.com/office/drawing/2014/main" id="{D63AF6D7-7AA0-4D6F-9E9C-CB0D6DB6F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0" r="28166"/>
          <a:stretch/>
        </p:blipFill>
        <p:spPr bwMode="auto">
          <a:xfrm>
            <a:off x="8156195" y="3487838"/>
            <a:ext cx="832858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logo">
            <a:extLst>
              <a:ext uri="{FF2B5EF4-FFF2-40B4-BE49-F238E27FC236}">
                <a16:creationId xmlns:a16="http://schemas.microsoft.com/office/drawing/2014/main" id="{A8C453C8-E9F6-4615-B620-6D60B6E6C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 b="12630"/>
          <a:stretch/>
        </p:blipFill>
        <p:spPr bwMode="auto">
          <a:xfrm>
            <a:off x="9525053" y="3487838"/>
            <a:ext cx="1590316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!!O33">
            <a:extLst>
              <a:ext uri="{FF2B5EF4-FFF2-40B4-BE49-F238E27FC236}">
                <a16:creationId xmlns:a16="http://schemas.microsoft.com/office/drawing/2014/main" id="{12BEF5E6-A54A-40D1-8118-99C1AB8A21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690" r="58323" b="46392"/>
          <a:stretch/>
        </p:blipFill>
        <p:spPr>
          <a:xfrm>
            <a:off x="-10029874" y="1318454"/>
            <a:ext cx="9343581" cy="26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04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56DCBD1-7EFA-4D93-8953-BF1D6B7BA7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5223600"/>
            <a:ext cx="21478400" cy="120816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E9B9A45-0C41-408B-A6E2-6D3E501FD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18" r="80629" b="8073"/>
          <a:stretch/>
        </p:blipFill>
        <p:spPr>
          <a:xfrm>
            <a:off x="0" y="3429000"/>
            <a:ext cx="4160520" cy="245364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2429443-2CA1-49BF-8D2C-75C5D2793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" t="14697" r="97471" b="82355"/>
          <a:stretch/>
        </p:blipFill>
        <p:spPr>
          <a:xfrm>
            <a:off x="255269" y="-3436620"/>
            <a:ext cx="272415" cy="356235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0183EF24-4195-4D2A-90EB-7D49CFE04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bdélník: se zakulacenými rohy 7">
            <a:extLst>
              <a:ext uri="{FF2B5EF4-FFF2-40B4-BE49-F238E27FC236}">
                <a16:creationId xmlns:a16="http://schemas.microsoft.com/office/drawing/2014/main" id="{44EA3BBF-C1BC-438A-9ED9-1F1432DB9010}"/>
              </a:ext>
            </a:extLst>
          </p:cNvPr>
          <p:cNvSpPr/>
          <p:nvPr/>
        </p:nvSpPr>
        <p:spPr>
          <a:xfrm>
            <a:off x="14494472" y="625033"/>
            <a:ext cx="636608" cy="219919"/>
          </a:xfrm>
          <a:prstGeom prst="roundRect">
            <a:avLst/>
          </a:prstGeom>
          <a:solidFill>
            <a:srgbClr val="FFC000">
              <a:alpha val="32157"/>
            </a:srgbClr>
          </a:solidFill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17FA259C-FBAA-4879-B52F-DCE5366D5A43}"/>
              </a:ext>
            </a:extLst>
          </p:cNvPr>
          <p:cNvSpPr/>
          <p:nvPr/>
        </p:nvSpPr>
        <p:spPr>
          <a:xfrm>
            <a:off x="15131080" y="1730218"/>
            <a:ext cx="1627896" cy="219919"/>
          </a:xfrm>
          <a:prstGeom prst="roundRect">
            <a:avLst/>
          </a:prstGeom>
          <a:solidFill>
            <a:srgbClr val="FFC000">
              <a:alpha val="32157"/>
            </a:srgbClr>
          </a:solidFill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091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0">
            <a:extLst>
              <a:ext uri="{FF2B5EF4-FFF2-40B4-BE49-F238E27FC236}">
                <a16:creationId xmlns:a16="http://schemas.microsoft.com/office/drawing/2014/main" id="{80A9CA37-4B19-4EF2-A73D-C306DE01C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5" t="18803" b="4889"/>
          <a:stretch/>
        </p:blipFill>
        <p:spPr>
          <a:xfrm>
            <a:off x="2727960" y="1289538"/>
            <a:ext cx="9464040" cy="5233182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56DCBD1-7EFA-4D93-8953-BF1D6B7BA7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5223600"/>
            <a:ext cx="21478400" cy="120816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05E9AC18-D4D1-47A6-8853-557650A7E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388" r="80629" b="8303"/>
          <a:stretch/>
        </p:blipFill>
        <p:spPr>
          <a:xfrm>
            <a:off x="0" y="3429000"/>
            <a:ext cx="4160520" cy="245364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2429443-2CA1-49BF-8D2C-75C5D2793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0" t="14697" r="97471" b="82355"/>
          <a:stretch/>
        </p:blipFill>
        <p:spPr>
          <a:xfrm>
            <a:off x="255269" y="-3436620"/>
            <a:ext cx="272415" cy="356235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0183EF24-4195-4D2A-90EB-7D49CFE04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520" y="0"/>
            <a:ext cx="12192000" cy="6858000"/>
          </a:xfrm>
          <a:prstGeom prst="rect">
            <a:avLst/>
          </a:prstGeom>
        </p:spPr>
      </p:pic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41EC84E4-7380-4984-A651-D4D492EFF89B}"/>
              </a:ext>
            </a:extLst>
          </p:cNvPr>
          <p:cNvSpPr/>
          <p:nvPr/>
        </p:nvSpPr>
        <p:spPr>
          <a:xfrm>
            <a:off x="6944810" y="625033"/>
            <a:ext cx="636608" cy="219919"/>
          </a:xfrm>
          <a:prstGeom prst="roundRect">
            <a:avLst/>
          </a:prstGeom>
          <a:solidFill>
            <a:srgbClr val="FFC000">
              <a:alpha val="32157"/>
            </a:srgbClr>
          </a:solidFill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D8045AF4-A5AD-4EFC-885F-4CEC33D9DC38}"/>
              </a:ext>
            </a:extLst>
          </p:cNvPr>
          <p:cNvSpPr/>
          <p:nvPr/>
        </p:nvSpPr>
        <p:spPr>
          <a:xfrm>
            <a:off x="7581418" y="1730218"/>
            <a:ext cx="1627896" cy="219919"/>
          </a:xfrm>
          <a:prstGeom prst="roundRect">
            <a:avLst/>
          </a:prstGeom>
          <a:solidFill>
            <a:srgbClr val="FFC000">
              <a:alpha val="32157"/>
            </a:srgbClr>
          </a:solidFill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B54E9DA6-58A2-4A93-BD6A-53E8DC585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04878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22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0">
            <a:extLst>
              <a:ext uri="{FF2B5EF4-FFF2-40B4-BE49-F238E27FC236}">
                <a16:creationId xmlns:a16="http://schemas.microsoft.com/office/drawing/2014/main" id="{80A9CA37-4B19-4EF2-A73D-C306DE01C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5" t="18803" b="4889"/>
          <a:stretch/>
        </p:blipFill>
        <p:spPr>
          <a:xfrm>
            <a:off x="2727960" y="1289538"/>
            <a:ext cx="9464040" cy="5233182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56DCBD1-7EFA-4D93-8953-BF1D6B7BA7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5223600"/>
            <a:ext cx="21478400" cy="12081600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05E9AC18-D4D1-47A6-8853-557650A7E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388" r="80629" b="8303"/>
          <a:stretch/>
        </p:blipFill>
        <p:spPr>
          <a:xfrm>
            <a:off x="0" y="3429000"/>
            <a:ext cx="4160520" cy="245364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2429443-2CA1-49BF-8D2C-75C5D2793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0" t="14697" r="97471" b="82355"/>
          <a:stretch/>
        </p:blipFill>
        <p:spPr>
          <a:xfrm>
            <a:off x="255269" y="-3436620"/>
            <a:ext cx="272415" cy="35623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B54E9DA6-58A2-4A93-BD6A-53E8DC585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Obrázek 5">
            <a:extLst>
              <a:ext uri="{FF2B5EF4-FFF2-40B4-BE49-F238E27FC236}">
                <a16:creationId xmlns:a16="http://schemas.microsoft.com/office/drawing/2014/main" id="{C8A39E34-F2FF-4869-BF63-0B0645FE8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9235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13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5">
            <a:extLst>
              <a:ext uri="{FF2B5EF4-FFF2-40B4-BE49-F238E27FC236}">
                <a16:creationId xmlns:a16="http://schemas.microsoft.com/office/drawing/2014/main" id="{C4E30871-4F72-4AC6-A42D-76731485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87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32BF2701-74DC-41BF-994E-74E505E4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Obrázek 11">
            <a:extLst>
              <a:ext uri="{FF2B5EF4-FFF2-40B4-BE49-F238E27FC236}">
                <a16:creationId xmlns:a16="http://schemas.microsoft.com/office/drawing/2014/main" id="{2913760E-822B-4188-BDFC-9ED667E2E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7112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94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ázek 16">
            <a:extLst>
              <a:ext uri="{FF2B5EF4-FFF2-40B4-BE49-F238E27FC236}">
                <a16:creationId xmlns:a16="http://schemas.microsoft.com/office/drawing/2014/main" id="{5EA9564D-83A5-45D3-BEFD-498640CE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Obrázek 11">
            <a:extLst>
              <a:ext uri="{FF2B5EF4-FFF2-40B4-BE49-F238E27FC236}">
                <a16:creationId xmlns:a16="http://schemas.microsoft.com/office/drawing/2014/main" id="{2C0D7709-4447-4F3C-921C-74FA5DCA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!!O12">
            <a:extLst>
              <a:ext uri="{FF2B5EF4-FFF2-40B4-BE49-F238E27FC236}">
                <a16:creationId xmlns:a16="http://schemas.microsoft.com/office/drawing/2014/main" id="{85029AC7-1873-49FD-ADBA-C49BD3D1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6492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6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>
            <a:extLst>
              <a:ext uri="{FF2B5EF4-FFF2-40B4-BE49-F238E27FC236}">
                <a16:creationId xmlns:a16="http://schemas.microsoft.com/office/drawing/2014/main" id="{0183EF24-4195-4D2A-90EB-7D49CFE0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474" y="0"/>
            <a:ext cx="12192000" cy="6858000"/>
          </a:xfrm>
          <a:prstGeom prst="rect">
            <a:avLst/>
          </a:prstGeom>
        </p:spPr>
      </p:pic>
      <p:sp>
        <p:nvSpPr>
          <p:cNvPr id="3" name="Obdélník: se zakulacenými rohy 2">
            <a:extLst>
              <a:ext uri="{FF2B5EF4-FFF2-40B4-BE49-F238E27FC236}">
                <a16:creationId xmlns:a16="http://schemas.microsoft.com/office/drawing/2014/main" id="{41EC84E4-7380-4984-A651-D4D492EFF89B}"/>
              </a:ext>
            </a:extLst>
          </p:cNvPr>
          <p:cNvSpPr/>
          <p:nvPr/>
        </p:nvSpPr>
        <p:spPr>
          <a:xfrm>
            <a:off x="25385210" y="625033"/>
            <a:ext cx="636608" cy="219919"/>
          </a:xfrm>
          <a:prstGeom prst="roundRect">
            <a:avLst/>
          </a:prstGeom>
          <a:solidFill>
            <a:srgbClr val="FFC000">
              <a:alpha val="32157"/>
            </a:srgbClr>
          </a:solidFill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8F0221F7-F2E0-445F-B1D3-E780E4BE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!!O12">
            <a:extLst>
              <a:ext uri="{FF2B5EF4-FFF2-40B4-BE49-F238E27FC236}">
                <a16:creationId xmlns:a16="http://schemas.microsoft.com/office/drawing/2014/main" id="{25E24FF3-649E-4402-91CF-07B6701A6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66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8F0221F7-F2E0-445F-B1D3-E780E4BE12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!!O12">
            <a:extLst>
              <a:ext uri="{FF2B5EF4-FFF2-40B4-BE49-F238E27FC236}">
                <a16:creationId xmlns:a16="http://schemas.microsoft.com/office/drawing/2014/main" id="{E0B49AA8-E706-4F4A-9502-267A7F27A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0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O12">
            <a:extLst>
              <a:ext uri="{FF2B5EF4-FFF2-40B4-BE49-F238E27FC236}">
                <a16:creationId xmlns:a16="http://schemas.microsoft.com/office/drawing/2014/main" id="{DE6EFC79-64FE-4909-92B4-6C244C2D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0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O12">
            <a:extLst>
              <a:ext uri="{FF2B5EF4-FFF2-40B4-BE49-F238E27FC236}">
                <a16:creationId xmlns:a16="http://schemas.microsoft.com/office/drawing/2014/main" id="{92F5ECD2-6F11-423E-8643-A8CCC27E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3999" y="1966055"/>
            <a:ext cx="10058373" cy="4562062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cs-CZ" dirty="0"/>
              <a:t>DGDFSDF</a:t>
            </a: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!!O33">
            <a:extLst>
              <a:ext uri="{FF2B5EF4-FFF2-40B4-BE49-F238E27FC236}">
                <a16:creationId xmlns:a16="http://schemas.microsoft.com/office/drawing/2014/main" id="{B38F0987-E8B6-45A5-9FBA-63473CB6E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0" r="58323" b="46392"/>
          <a:stretch/>
        </p:blipFill>
        <p:spPr>
          <a:xfrm>
            <a:off x="1625288" y="1318454"/>
            <a:ext cx="9343581" cy="2686384"/>
          </a:xfrm>
          <a:prstGeom prst="rect">
            <a:avLst/>
          </a:prstGeom>
        </p:spPr>
      </p:pic>
      <p:pic>
        <p:nvPicPr>
          <p:cNvPr id="13" name="!!Obrázek 12">
            <a:extLst>
              <a:ext uri="{FF2B5EF4-FFF2-40B4-BE49-F238E27FC236}">
                <a16:creationId xmlns:a16="http://schemas.microsoft.com/office/drawing/2014/main" id="{789FD5A3-3897-4037-A912-C2D9195FF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8" r="58323" b="5343"/>
          <a:stretch/>
        </p:blipFill>
        <p:spPr>
          <a:xfrm>
            <a:off x="-9765415" y="4004838"/>
            <a:ext cx="9343581" cy="26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11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O12">
            <a:extLst>
              <a:ext uri="{FF2B5EF4-FFF2-40B4-BE49-F238E27FC236}">
                <a16:creationId xmlns:a16="http://schemas.microsoft.com/office/drawing/2014/main" id="{5F7CE27B-F19D-496E-B169-2792FEB4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2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O12">
            <a:extLst>
              <a:ext uri="{FF2B5EF4-FFF2-40B4-BE49-F238E27FC236}">
                <a16:creationId xmlns:a16="http://schemas.microsoft.com/office/drawing/2014/main" id="{EB927CE4-9F1B-4616-BED7-93125866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!!Title 3">
            <a:extLst>
              <a:ext uri="{FF2B5EF4-FFF2-40B4-BE49-F238E27FC236}">
                <a16:creationId xmlns:a16="http://schemas.microsoft.com/office/drawing/2014/main" id="{EB3EC6B7-5554-410D-AD01-8DA201C7CE7E}"/>
              </a:ext>
            </a:extLst>
          </p:cNvPr>
          <p:cNvSpPr txBox="1">
            <a:spLocks/>
          </p:cNvSpPr>
          <p:nvPr/>
        </p:nvSpPr>
        <p:spPr>
          <a:xfrm>
            <a:off x="1529899" y="-3653857"/>
            <a:ext cx="9144000" cy="1006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800" b="1" dirty="0"/>
              <a:t>Prostor na dotazy</a:t>
            </a:r>
            <a:endParaRPr lang="en-US" sz="4800" b="1" dirty="0"/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3D272BDA-9EE8-4FDE-B6C4-5F935B485562}"/>
              </a:ext>
            </a:extLst>
          </p:cNvPr>
          <p:cNvCxnSpPr>
            <a:cxnSpLocks/>
          </p:cNvCxnSpPr>
          <p:nvPr/>
        </p:nvCxnSpPr>
        <p:spPr>
          <a:xfrm>
            <a:off x="609599" y="-850392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3E7C066E-2AD0-4F51-A768-BD08505030AF}"/>
              </a:ext>
            </a:extLst>
          </p:cNvPr>
          <p:cNvCxnSpPr>
            <a:cxnSpLocks/>
          </p:cNvCxnSpPr>
          <p:nvPr/>
        </p:nvCxnSpPr>
        <p:spPr>
          <a:xfrm>
            <a:off x="762982" y="-850392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68E6D632-2CB1-4E57-8320-8D4FEAD4FA22}"/>
              </a:ext>
            </a:extLst>
          </p:cNvPr>
          <p:cNvCxnSpPr>
            <a:cxnSpLocks/>
          </p:cNvCxnSpPr>
          <p:nvPr/>
        </p:nvCxnSpPr>
        <p:spPr>
          <a:xfrm>
            <a:off x="916365" y="-850392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FEF73BC4-E03D-44F9-8F0B-D451DF33FF5C}"/>
              </a:ext>
            </a:extLst>
          </p:cNvPr>
          <p:cNvCxnSpPr>
            <a:cxnSpLocks/>
          </p:cNvCxnSpPr>
          <p:nvPr/>
        </p:nvCxnSpPr>
        <p:spPr>
          <a:xfrm>
            <a:off x="1223131" y="-850392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456E75A9-F9A9-4567-8CC9-E7ED39B85209}"/>
              </a:ext>
            </a:extLst>
          </p:cNvPr>
          <p:cNvCxnSpPr>
            <a:cxnSpLocks/>
          </p:cNvCxnSpPr>
          <p:nvPr/>
        </p:nvCxnSpPr>
        <p:spPr>
          <a:xfrm>
            <a:off x="1376515" y="-850392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Přímá spojnice 12">
            <a:extLst>
              <a:ext uri="{FF2B5EF4-FFF2-40B4-BE49-F238E27FC236}">
                <a16:creationId xmlns:a16="http://schemas.microsoft.com/office/drawing/2014/main" id="{43B1E573-CE35-4B2F-AD2F-F98937AA8D70}"/>
              </a:ext>
            </a:extLst>
          </p:cNvPr>
          <p:cNvCxnSpPr>
            <a:cxnSpLocks/>
          </p:cNvCxnSpPr>
          <p:nvPr/>
        </p:nvCxnSpPr>
        <p:spPr>
          <a:xfrm>
            <a:off x="1076631" y="-850392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!!Přímá spojnice 9">
            <a:extLst>
              <a:ext uri="{FF2B5EF4-FFF2-40B4-BE49-F238E27FC236}">
                <a16:creationId xmlns:a16="http://schemas.microsoft.com/office/drawing/2014/main" id="{617174B2-5F62-4210-AC58-37566D37A81F}"/>
              </a:ext>
            </a:extLst>
          </p:cNvPr>
          <p:cNvCxnSpPr>
            <a:cxnSpLocks/>
          </p:cNvCxnSpPr>
          <p:nvPr/>
        </p:nvCxnSpPr>
        <p:spPr>
          <a:xfrm>
            <a:off x="-26562" y="-2890700"/>
            <a:ext cx="12218562" cy="0"/>
          </a:xfrm>
          <a:prstGeom prst="line">
            <a:avLst/>
          </a:prstGeom>
          <a:ln w="1905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95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O12">
            <a:extLst>
              <a:ext uri="{FF2B5EF4-FFF2-40B4-BE49-F238E27FC236}">
                <a16:creationId xmlns:a16="http://schemas.microsoft.com/office/drawing/2014/main" id="{EB927CE4-9F1B-4616-BED7-93125866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0" y="0"/>
            <a:ext cx="12192000" cy="6858000"/>
          </a:xfrm>
          <a:prstGeom prst="rect">
            <a:avLst/>
          </a:prstGeom>
        </p:spPr>
      </p:pic>
      <p:sp>
        <p:nvSpPr>
          <p:cNvPr id="3" name="!!Title 3">
            <a:extLst>
              <a:ext uri="{FF2B5EF4-FFF2-40B4-BE49-F238E27FC236}">
                <a16:creationId xmlns:a16="http://schemas.microsoft.com/office/drawing/2014/main" id="{5DC7158E-4E6A-46E6-85AC-4E1809158719}"/>
              </a:ext>
            </a:extLst>
          </p:cNvPr>
          <p:cNvSpPr txBox="1">
            <a:spLocks/>
          </p:cNvSpPr>
          <p:nvPr/>
        </p:nvSpPr>
        <p:spPr>
          <a:xfrm>
            <a:off x="1529899" y="4850063"/>
            <a:ext cx="9144000" cy="1006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800" b="1" dirty="0"/>
              <a:t>Prostor na dotazy</a:t>
            </a:r>
            <a:endParaRPr lang="en-US" sz="4800" b="1" dirty="0"/>
          </a:p>
        </p:txBody>
      </p:sp>
      <p:cxnSp>
        <p:nvCxnSpPr>
          <p:cNvPr id="5" name="Přímá spojnice 4">
            <a:extLst>
              <a:ext uri="{FF2B5EF4-FFF2-40B4-BE49-F238E27FC236}">
                <a16:creationId xmlns:a16="http://schemas.microsoft.com/office/drawing/2014/main" id="{6F5257B9-5A52-4D3A-8106-AFCFC3F6FB7F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římá spojnice 5">
            <a:extLst>
              <a:ext uri="{FF2B5EF4-FFF2-40B4-BE49-F238E27FC236}">
                <a16:creationId xmlns:a16="http://schemas.microsoft.com/office/drawing/2014/main" id="{21C2C10F-3302-4137-A204-121A19BFA7F0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11AC88B3-D29C-4584-9C1E-018A37F0BF7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E3E6F2BC-B7E8-43D9-B416-001186774CAB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F2CC0FD4-B7B1-4FBC-89E1-0BD71802D21C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750B9246-9148-4DFC-A2A7-52BF42283EFB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Přímá spojnice 9">
            <a:extLst>
              <a:ext uri="{FF2B5EF4-FFF2-40B4-BE49-F238E27FC236}">
                <a16:creationId xmlns:a16="http://schemas.microsoft.com/office/drawing/2014/main" id="{7D83D72C-EEF8-430D-B2D4-BD0905229DCD}"/>
              </a:ext>
            </a:extLst>
          </p:cNvPr>
          <p:cNvCxnSpPr>
            <a:cxnSpLocks/>
          </p:cNvCxnSpPr>
          <p:nvPr/>
        </p:nvCxnSpPr>
        <p:spPr>
          <a:xfrm>
            <a:off x="-26562" y="5613220"/>
            <a:ext cx="12218562" cy="0"/>
          </a:xfrm>
          <a:prstGeom prst="line">
            <a:avLst/>
          </a:prstGeom>
          <a:ln w="1905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!!Title 3">
            <a:extLst>
              <a:ext uri="{FF2B5EF4-FFF2-40B4-BE49-F238E27FC236}">
                <a16:creationId xmlns:a16="http://schemas.microsoft.com/office/drawing/2014/main" id="{6E7EC01D-CB40-4EB9-9D45-A0B12A93F5DC}"/>
              </a:ext>
            </a:extLst>
          </p:cNvPr>
          <p:cNvSpPr txBox="1">
            <a:spLocks/>
          </p:cNvSpPr>
          <p:nvPr/>
        </p:nvSpPr>
        <p:spPr>
          <a:xfrm>
            <a:off x="1524000" y="-1006997"/>
            <a:ext cx="9144000" cy="1006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800" b="1" dirty="0"/>
              <a:t>Děkujeme za pozornost</a:t>
            </a:r>
            <a:endParaRPr lang="en-US" sz="4800" b="1" dirty="0"/>
          </a:p>
        </p:txBody>
      </p:sp>
      <p:cxnSp>
        <p:nvCxnSpPr>
          <p:cNvPr id="13" name="!!Přímá spojnice 9">
            <a:extLst>
              <a:ext uri="{FF2B5EF4-FFF2-40B4-BE49-F238E27FC236}">
                <a16:creationId xmlns:a16="http://schemas.microsoft.com/office/drawing/2014/main" id="{C018A7E8-3642-4A5C-9088-5408A2824B31}"/>
              </a:ext>
            </a:extLst>
          </p:cNvPr>
          <p:cNvCxnSpPr>
            <a:cxnSpLocks/>
          </p:cNvCxnSpPr>
          <p:nvPr/>
        </p:nvCxnSpPr>
        <p:spPr>
          <a:xfrm>
            <a:off x="-32461" y="-243840"/>
            <a:ext cx="12218562" cy="0"/>
          </a:xfrm>
          <a:prstGeom prst="line">
            <a:avLst/>
          </a:prstGeom>
          <a:ln w="1905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017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O12">
            <a:extLst>
              <a:ext uri="{FF2B5EF4-FFF2-40B4-BE49-F238E27FC236}">
                <a16:creationId xmlns:a16="http://schemas.microsoft.com/office/drawing/2014/main" id="{EB927CE4-9F1B-4616-BED7-93125866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0" y="0"/>
            <a:ext cx="12192000" cy="6858000"/>
          </a:xfrm>
          <a:prstGeom prst="rect">
            <a:avLst/>
          </a:prstGeom>
        </p:spPr>
      </p:pic>
      <p:sp>
        <p:nvSpPr>
          <p:cNvPr id="3" name="!!Title 3">
            <a:extLst>
              <a:ext uri="{FF2B5EF4-FFF2-40B4-BE49-F238E27FC236}">
                <a16:creationId xmlns:a16="http://schemas.microsoft.com/office/drawing/2014/main" id="{5DC7158E-4E6A-46E6-85AC-4E1809158719}"/>
              </a:ext>
            </a:extLst>
          </p:cNvPr>
          <p:cNvSpPr txBox="1">
            <a:spLocks/>
          </p:cNvSpPr>
          <p:nvPr/>
        </p:nvSpPr>
        <p:spPr>
          <a:xfrm>
            <a:off x="1529899" y="4850063"/>
            <a:ext cx="9144000" cy="1006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800" b="1" dirty="0"/>
              <a:t>Děkujeme za pozornost</a:t>
            </a:r>
            <a:endParaRPr lang="en-US" sz="4800" b="1" dirty="0"/>
          </a:p>
        </p:txBody>
      </p:sp>
      <p:cxnSp>
        <p:nvCxnSpPr>
          <p:cNvPr id="5" name="Přímá spojnice 4">
            <a:extLst>
              <a:ext uri="{FF2B5EF4-FFF2-40B4-BE49-F238E27FC236}">
                <a16:creationId xmlns:a16="http://schemas.microsoft.com/office/drawing/2014/main" id="{6F5257B9-5A52-4D3A-8106-AFCFC3F6FB7F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Přímá spojnice 5">
            <a:extLst>
              <a:ext uri="{FF2B5EF4-FFF2-40B4-BE49-F238E27FC236}">
                <a16:creationId xmlns:a16="http://schemas.microsoft.com/office/drawing/2014/main" id="{21C2C10F-3302-4137-A204-121A19BFA7F0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11AC88B3-D29C-4584-9C1E-018A37F0BF7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E3E6F2BC-B7E8-43D9-B416-001186774CAB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F2CC0FD4-B7B1-4FBC-89E1-0BD71802D21C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750B9246-9148-4DFC-A2A7-52BF42283EFB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!!Přímá spojnice 9">
            <a:extLst>
              <a:ext uri="{FF2B5EF4-FFF2-40B4-BE49-F238E27FC236}">
                <a16:creationId xmlns:a16="http://schemas.microsoft.com/office/drawing/2014/main" id="{7D83D72C-EEF8-430D-B2D4-BD0905229DCD}"/>
              </a:ext>
            </a:extLst>
          </p:cNvPr>
          <p:cNvCxnSpPr>
            <a:cxnSpLocks/>
          </p:cNvCxnSpPr>
          <p:nvPr/>
        </p:nvCxnSpPr>
        <p:spPr>
          <a:xfrm>
            <a:off x="-26562" y="5613220"/>
            <a:ext cx="12218562" cy="0"/>
          </a:xfrm>
          <a:prstGeom prst="line">
            <a:avLst/>
          </a:prstGeom>
          <a:ln w="1905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!!Title 3">
            <a:extLst>
              <a:ext uri="{FF2B5EF4-FFF2-40B4-BE49-F238E27FC236}">
                <a16:creationId xmlns:a16="http://schemas.microsoft.com/office/drawing/2014/main" id="{51FBAE82-5C0A-4D93-A2E1-97B9448FA52F}"/>
              </a:ext>
            </a:extLst>
          </p:cNvPr>
          <p:cNvSpPr txBox="1">
            <a:spLocks/>
          </p:cNvSpPr>
          <p:nvPr/>
        </p:nvSpPr>
        <p:spPr>
          <a:xfrm>
            <a:off x="1529899" y="9315383"/>
            <a:ext cx="9144000" cy="1006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4800" b="1" dirty="0"/>
              <a:t>Prostor na dotazy</a:t>
            </a:r>
            <a:endParaRPr lang="en-US" sz="4800" b="1" dirty="0"/>
          </a:p>
        </p:txBody>
      </p:sp>
      <p:cxnSp>
        <p:nvCxnSpPr>
          <p:cNvPr id="15" name="!!Přímá spojnice 9">
            <a:extLst>
              <a:ext uri="{FF2B5EF4-FFF2-40B4-BE49-F238E27FC236}">
                <a16:creationId xmlns:a16="http://schemas.microsoft.com/office/drawing/2014/main" id="{9FD51ACE-21F2-4D26-88F9-FC4A66FCA6C8}"/>
              </a:ext>
            </a:extLst>
          </p:cNvPr>
          <p:cNvCxnSpPr>
            <a:cxnSpLocks/>
          </p:cNvCxnSpPr>
          <p:nvPr/>
        </p:nvCxnSpPr>
        <p:spPr>
          <a:xfrm>
            <a:off x="-26562" y="10078540"/>
            <a:ext cx="12218562" cy="0"/>
          </a:xfrm>
          <a:prstGeom prst="line">
            <a:avLst/>
          </a:prstGeom>
          <a:ln w="1905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57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!!Obrázek 12">
            <a:extLst>
              <a:ext uri="{FF2B5EF4-FFF2-40B4-BE49-F238E27FC236}">
                <a16:creationId xmlns:a16="http://schemas.microsoft.com/office/drawing/2014/main" id="{B38F0987-E8B6-45A5-9FBA-63473CB6E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8" r="58323" b="5343"/>
          <a:stretch/>
        </p:blipFill>
        <p:spPr>
          <a:xfrm>
            <a:off x="1625288" y="4004838"/>
            <a:ext cx="9343581" cy="2694974"/>
          </a:xfrm>
          <a:prstGeom prst="rect">
            <a:avLst/>
          </a:prstGeom>
        </p:spPr>
      </p:pic>
      <p:pic>
        <p:nvPicPr>
          <p:cNvPr id="13" name="!!O33">
            <a:extLst>
              <a:ext uri="{FF2B5EF4-FFF2-40B4-BE49-F238E27FC236}">
                <a16:creationId xmlns:a16="http://schemas.microsoft.com/office/drawing/2014/main" id="{7CAD7D8A-4231-4029-A8D3-BB9E2FA0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0" r="58323" b="46392"/>
          <a:stretch/>
        </p:blipFill>
        <p:spPr>
          <a:xfrm>
            <a:off x="1625288" y="1318454"/>
            <a:ext cx="9343581" cy="2686384"/>
          </a:xfrm>
          <a:prstGeom prst="rect">
            <a:avLst/>
          </a:prstGeom>
        </p:spPr>
      </p:pic>
      <p:pic>
        <p:nvPicPr>
          <p:cNvPr id="17" name="!!Obrázek 2">
            <a:extLst>
              <a:ext uri="{FF2B5EF4-FFF2-40B4-BE49-F238E27FC236}">
                <a16:creationId xmlns:a16="http://schemas.microsoft.com/office/drawing/2014/main" id="{C5023BDC-0A15-42B4-BC8D-049975F431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08" b="4810"/>
          <a:stretch/>
        </p:blipFill>
        <p:spPr>
          <a:xfrm>
            <a:off x="-10675050" y="1318454"/>
            <a:ext cx="10429653" cy="4862427"/>
          </a:xfrm>
          <a:prstGeom prst="rect">
            <a:avLst/>
          </a:prstGeom>
        </p:spPr>
      </p:pic>
      <p:sp>
        <p:nvSpPr>
          <p:cNvPr id="6" name="Podnadpis 5">
            <a:extLst>
              <a:ext uri="{FF2B5EF4-FFF2-40B4-BE49-F238E27FC236}">
                <a16:creationId xmlns:a16="http://schemas.microsoft.com/office/drawing/2014/main" id="{B75AFBE8-A614-427C-BDD4-FF21610CA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5375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!!Obrázek 12">
            <a:extLst>
              <a:ext uri="{FF2B5EF4-FFF2-40B4-BE49-F238E27FC236}">
                <a16:creationId xmlns:a16="http://schemas.microsoft.com/office/drawing/2014/main" id="{B38F0987-E8B6-45A5-9FBA-63473CB6E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8" r="58323" b="5343"/>
          <a:stretch/>
        </p:blipFill>
        <p:spPr>
          <a:xfrm>
            <a:off x="13723503" y="4004838"/>
            <a:ext cx="9343581" cy="2694974"/>
          </a:xfrm>
          <a:prstGeom prst="rect">
            <a:avLst/>
          </a:prstGeom>
        </p:spPr>
      </p:pic>
      <p:pic>
        <p:nvPicPr>
          <p:cNvPr id="13" name="!!O33">
            <a:extLst>
              <a:ext uri="{FF2B5EF4-FFF2-40B4-BE49-F238E27FC236}">
                <a16:creationId xmlns:a16="http://schemas.microsoft.com/office/drawing/2014/main" id="{7CAD7D8A-4231-4029-A8D3-BB9E2FA0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0" r="58323" b="46392"/>
          <a:stretch/>
        </p:blipFill>
        <p:spPr>
          <a:xfrm>
            <a:off x="13723503" y="1318454"/>
            <a:ext cx="9343581" cy="2686384"/>
          </a:xfrm>
          <a:prstGeom prst="rect">
            <a:avLst/>
          </a:prstGeom>
        </p:spPr>
      </p:pic>
      <p:pic>
        <p:nvPicPr>
          <p:cNvPr id="3" name="!!Obrázek 2">
            <a:extLst>
              <a:ext uri="{FF2B5EF4-FFF2-40B4-BE49-F238E27FC236}">
                <a16:creationId xmlns:a16="http://schemas.microsoft.com/office/drawing/2014/main" id="{46A11565-D04A-454A-8AD2-30192B3C9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08" b="4810"/>
          <a:stretch/>
        </p:blipFill>
        <p:spPr>
          <a:xfrm>
            <a:off x="1582712" y="1318454"/>
            <a:ext cx="10429653" cy="4862427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2B0AB319-501E-4472-9E61-C156851E9C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58" b="7679"/>
          <a:stretch/>
        </p:blipFill>
        <p:spPr>
          <a:xfrm>
            <a:off x="-10745482" y="1318454"/>
            <a:ext cx="10499512" cy="47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95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!!Obrázek 2">
            <a:extLst>
              <a:ext uri="{FF2B5EF4-FFF2-40B4-BE49-F238E27FC236}">
                <a16:creationId xmlns:a16="http://schemas.microsoft.com/office/drawing/2014/main" id="{46A11565-D04A-454A-8AD2-30192B3C9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08" b="4810"/>
          <a:stretch/>
        </p:blipFill>
        <p:spPr>
          <a:xfrm>
            <a:off x="12567087" y="1318454"/>
            <a:ext cx="10429653" cy="4862427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EBEECCD6-43D9-486A-9E43-1001B2BC65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58" b="7679"/>
          <a:stretch/>
        </p:blipFill>
        <p:spPr>
          <a:xfrm>
            <a:off x="1607425" y="1318454"/>
            <a:ext cx="10499512" cy="4704846"/>
          </a:xfrm>
          <a:prstGeom prst="rect">
            <a:avLst/>
          </a:prstGeom>
        </p:spPr>
      </p:pic>
      <p:pic>
        <p:nvPicPr>
          <p:cNvPr id="19" name="!!Obrázek 35">
            <a:extLst>
              <a:ext uri="{FF2B5EF4-FFF2-40B4-BE49-F238E27FC236}">
                <a16:creationId xmlns:a16="http://schemas.microsoft.com/office/drawing/2014/main" id="{9D3904E5-C588-417D-9C48-6A91848A36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608" r="58323" b="5343"/>
          <a:stretch/>
        </p:blipFill>
        <p:spPr>
          <a:xfrm>
            <a:off x="-10232447" y="4004838"/>
            <a:ext cx="9343581" cy="2694974"/>
          </a:xfrm>
          <a:prstGeom prst="rect">
            <a:avLst/>
          </a:prstGeom>
        </p:spPr>
      </p:pic>
      <p:pic>
        <p:nvPicPr>
          <p:cNvPr id="20" name="!!O34">
            <a:extLst>
              <a:ext uri="{FF2B5EF4-FFF2-40B4-BE49-F238E27FC236}">
                <a16:creationId xmlns:a16="http://schemas.microsoft.com/office/drawing/2014/main" id="{BDD82CCF-37AF-481C-9D1C-E0FE89652B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90" r="58323" b="46392"/>
          <a:stretch/>
        </p:blipFill>
        <p:spPr>
          <a:xfrm>
            <a:off x="-10232447" y="1318454"/>
            <a:ext cx="9343581" cy="26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7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!!Obrázek 35">
            <a:extLst>
              <a:ext uri="{FF2B5EF4-FFF2-40B4-BE49-F238E27FC236}">
                <a16:creationId xmlns:a16="http://schemas.microsoft.com/office/drawing/2014/main" id="{B38F0987-E8B6-45A5-9FBA-63473CB6E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8" r="58323" b="5343"/>
          <a:stretch/>
        </p:blipFill>
        <p:spPr>
          <a:xfrm>
            <a:off x="1625288" y="4004838"/>
            <a:ext cx="9343581" cy="2694974"/>
          </a:xfrm>
          <a:prstGeom prst="rect">
            <a:avLst/>
          </a:prstGeom>
        </p:spPr>
      </p:pic>
      <p:pic>
        <p:nvPicPr>
          <p:cNvPr id="13" name="!!O3">
            <a:extLst>
              <a:ext uri="{FF2B5EF4-FFF2-40B4-BE49-F238E27FC236}">
                <a16:creationId xmlns:a16="http://schemas.microsoft.com/office/drawing/2014/main" id="{7CAD7D8A-4231-4029-A8D3-BB9E2FA0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0" r="58323" b="46392"/>
          <a:stretch/>
        </p:blipFill>
        <p:spPr>
          <a:xfrm>
            <a:off x="1625288" y="1318454"/>
            <a:ext cx="9343581" cy="2686384"/>
          </a:xfrm>
          <a:prstGeom prst="rect">
            <a:avLst/>
          </a:prstGeom>
        </p:spPr>
      </p:pic>
      <p:pic>
        <p:nvPicPr>
          <p:cNvPr id="19" name="Obrázek 4">
            <a:extLst>
              <a:ext uri="{FF2B5EF4-FFF2-40B4-BE49-F238E27FC236}">
                <a16:creationId xmlns:a16="http://schemas.microsoft.com/office/drawing/2014/main" id="{71DFEDE0-E307-4890-99F0-E193AEB36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58" b="7679"/>
          <a:stretch/>
        </p:blipFill>
        <p:spPr>
          <a:xfrm>
            <a:off x="12838133" y="1318454"/>
            <a:ext cx="10499512" cy="4704846"/>
          </a:xfrm>
          <a:prstGeom prst="rect">
            <a:avLst/>
          </a:prstGeom>
        </p:spPr>
      </p:pic>
      <p:pic>
        <p:nvPicPr>
          <p:cNvPr id="20" name="Picture 2" descr="An Introduction to OAuth 2 | DigitalOcean">
            <a:extLst>
              <a:ext uri="{FF2B5EF4-FFF2-40B4-BE49-F238E27FC236}">
                <a16:creationId xmlns:a16="http://schemas.microsoft.com/office/drawing/2014/main" id="{EF6D5DD0-3B58-4D9B-92B3-A3489EF30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04295" y="1318454"/>
            <a:ext cx="8158162" cy="54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721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itle 3"/>
          <p:cNvSpPr>
            <a:spLocks noGrp="1"/>
          </p:cNvSpPr>
          <p:nvPr>
            <p:ph type="ctrTitle"/>
          </p:nvPr>
        </p:nvSpPr>
        <p:spPr>
          <a:xfrm>
            <a:off x="1471904" y="158188"/>
            <a:ext cx="9144000" cy="1006997"/>
          </a:xfrm>
        </p:spPr>
        <p:txBody>
          <a:bodyPr>
            <a:normAutofit/>
          </a:bodyPr>
          <a:lstStyle/>
          <a:p>
            <a:pPr algn="l"/>
            <a:r>
              <a:rPr lang="cs-CZ" sz="4800" b="1" dirty="0"/>
              <a:t>REALIZACE</a:t>
            </a:r>
            <a:endParaRPr lang="en-US" sz="4800" b="1" dirty="0">
              <a:solidFill>
                <a:srgbClr val="D12C14"/>
              </a:solidFill>
            </a:endParaRPr>
          </a:p>
        </p:txBody>
      </p:sp>
      <p:cxnSp>
        <p:nvCxnSpPr>
          <p:cNvPr id="7" name="Přímá spojnice 6">
            <a:extLst>
              <a:ext uri="{FF2B5EF4-FFF2-40B4-BE49-F238E27FC236}">
                <a16:creationId xmlns:a16="http://schemas.microsoft.com/office/drawing/2014/main" id="{72CEC950-0AD1-4E1D-8BC5-BB2543C699C3}"/>
              </a:ext>
            </a:extLst>
          </p:cNvPr>
          <p:cNvCxnSpPr>
            <a:cxnSpLocks/>
          </p:cNvCxnSpPr>
          <p:nvPr/>
        </p:nvCxnSpPr>
        <p:spPr>
          <a:xfrm>
            <a:off x="609599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římá spojnice 10">
            <a:extLst>
              <a:ext uri="{FF2B5EF4-FFF2-40B4-BE49-F238E27FC236}">
                <a16:creationId xmlns:a16="http://schemas.microsoft.com/office/drawing/2014/main" id="{7DC7B58B-D57C-4FC5-9D67-0429E7564A43}"/>
              </a:ext>
            </a:extLst>
          </p:cNvPr>
          <p:cNvCxnSpPr>
            <a:cxnSpLocks/>
          </p:cNvCxnSpPr>
          <p:nvPr/>
        </p:nvCxnSpPr>
        <p:spPr>
          <a:xfrm>
            <a:off x="762982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ECC82C3A-61CC-430C-AEE6-8EDE54BBA74A}"/>
              </a:ext>
            </a:extLst>
          </p:cNvPr>
          <p:cNvCxnSpPr>
            <a:cxnSpLocks/>
          </p:cNvCxnSpPr>
          <p:nvPr/>
        </p:nvCxnSpPr>
        <p:spPr>
          <a:xfrm>
            <a:off x="916365" y="0"/>
            <a:ext cx="0" cy="6858000"/>
          </a:xfrm>
          <a:prstGeom prst="line">
            <a:avLst/>
          </a:prstGeom>
          <a:ln w="1270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74C540D5-757D-431D-B36A-6F343A5EE916}"/>
              </a:ext>
            </a:extLst>
          </p:cNvPr>
          <p:cNvCxnSpPr>
            <a:cxnSpLocks/>
          </p:cNvCxnSpPr>
          <p:nvPr/>
        </p:nvCxnSpPr>
        <p:spPr>
          <a:xfrm>
            <a:off x="1223131" y="0"/>
            <a:ext cx="0" cy="6858000"/>
          </a:xfrm>
          <a:prstGeom prst="line">
            <a:avLst/>
          </a:prstGeom>
          <a:ln w="12700">
            <a:solidFill>
              <a:srgbClr val="00A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49EDA66B-D5A9-4AC1-A46C-CE9AD66FFB42}"/>
              </a:ext>
            </a:extLst>
          </p:cNvPr>
          <p:cNvCxnSpPr>
            <a:cxnSpLocks/>
          </p:cNvCxnSpPr>
          <p:nvPr/>
        </p:nvCxnSpPr>
        <p:spPr>
          <a:xfrm>
            <a:off x="1376515" y="0"/>
            <a:ext cx="0" cy="6858000"/>
          </a:xfrm>
          <a:prstGeom prst="line">
            <a:avLst/>
          </a:prstGeom>
          <a:ln w="12700">
            <a:solidFill>
              <a:srgbClr val="DC18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15">
            <a:extLst>
              <a:ext uri="{FF2B5EF4-FFF2-40B4-BE49-F238E27FC236}">
                <a16:creationId xmlns:a16="http://schemas.microsoft.com/office/drawing/2014/main" id="{FAC564F3-E884-4BE1-BB25-5C8648BCEDCD}"/>
              </a:ext>
            </a:extLst>
          </p:cNvPr>
          <p:cNvCxnSpPr>
            <a:cxnSpLocks/>
          </p:cNvCxnSpPr>
          <p:nvPr/>
        </p:nvCxnSpPr>
        <p:spPr>
          <a:xfrm>
            <a:off x="1076631" y="0"/>
            <a:ext cx="0" cy="6858000"/>
          </a:xfrm>
          <a:prstGeom prst="line">
            <a:avLst/>
          </a:prstGeom>
          <a:ln w="12700">
            <a:solidFill>
              <a:srgbClr val="156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!!Přímá spojnice 9">
            <a:extLst>
              <a:ext uri="{FF2B5EF4-FFF2-40B4-BE49-F238E27FC236}">
                <a16:creationId xmlns:a16="http://schemas.microsoft.com/office/drawing/2014/main" id="{F7726BFC-9514-4482-9FCE-A3A85EEEBCD0}"/>
              </a:ext>
            </a:extLst>
          </p:cNvPr>
          <p:cNvCxnSpPr>
            <a:cxnSpLocks/>
          </p:cNvCxnSpPr>
          <p:nvPr/>
        </p:nvCxnSpPr>
        <p:spPr>
          <a:xfrm>
            <a:off x="0" y="1165185"/>
            <a:ext cx="12218562" cy="0"/>
          </a:xfrm>
          <a:prstGeom prst="line">
            <a:avLst/>
          </a:prstGeom>
          <a:ln w="19050">
            <a:solidFill>
              <a:srgbClr val="FFB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!!Obrázek 35">
            <a:extLst>
              <a:ext uri="{FF2B5EF4-FFF2-40B4-BE49-F238E27FC236}">
                <a16:creationId xmlns:a16="http://schemas.microsoft.com/office/drawing/2014/main" id="{B38F0987-E8B6-45A5-9FBA-63473CB6E4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08" r="58323" b="5343"/>
          <a:stretch/>
        </p:blipFill>
        <p:spPr>
          <a:xfrm>
            <a:off x="13653165" y="4004838"/>
            <a:ext cx="9343581" cy="2694974"/>
          </a:xfrm>
          <a:prstGeom prst="rect">
            <a:avLst/>
          </a:prstGeom>
        </p:spPr>
      </p:pic>
      <p:pic>
        <p:nvPicPr>
          <p:cNvPr id="13" name="!!O3">
            <a:extLst>
              <a:ext uri="{FF2B5EF4-FFF2-40B4-BE49-F238E27FC236}">
                <a16:creationId xmlns:a16="http://schemas.microsoft.com/office/drawing/2014/main" id="{7CAD7D8A-4231-4029-A8D3-BB9E2FA0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0" r="58323" b="46392"/>
          <a:stretch/>
        </p:blipFill>
        <p:spPr>
          <a:xfrm>
            <a:off x="13653165" y="1318454"/>
            <a:ext cx="9343581" cy="2686384"/>
          </a:xfrm>
          <a:prstGeom prst="rect">
            <a:avLst/>
          </a:prstGeom>
        </p:spPr>
      </p:pic>
      <p:pic>
        <p:nvPicPr>
          <p:cNvPr id="2050" name="Picture 2" descr="An Introduction to OAuth 2 | DigitalOcean">
            <a:extLst>
              <a:ext uri="{FF2B5EF4-FFF2-40B4-BE49-F238E27FC236}">
                <a16:creationId xmlns:a16="http://schemas.microsoft.com/office/drawing/2014/main" id="{90D28998-131F-46DF-BD7E-9074D6D1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39" y="1318454"/>
            <a:ext cx="8158162" cy="540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brázek 5">
            <a:extLst>
              <a:ext uri="{FF2B5EF4-FFF2-40B4-BE49-F238E27FC236}">
                <a16:creationId xmlns:a16="http://schemas.microsoft.com/office/drawing/2014/main" id="{5C96E4A5-14E3-4147-9761-8C9B06257A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76" t="19225" r="18917" b="19226"/>
          <a:stretch/>
        </p:blipFill>
        <p:spPr>
          <a:xfrm>
            <a:off x="-7430019" y="2172182"/>
            <a:ext cx="6937952" cy="40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70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118</Words>
  <Application>Microsoft Office PowerPoint</Application>
  <PresentationFormat>Širokoúhlá obrazovka</PresentationFormat>
  <Paragraphs>50</Paragraphs>
  <Slides>43</Slides>
  <Notes>17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Motiv Office</vt:lpstr>
      <vt:lpstr>FGIS Semestrální projekt Google sheets downloader plugin</vt:lpstr>
      <vt:lpstr>CÍL</vt:lpstr>
      <vt:lpstr>SOFTWARE</vt:lpstr>
      <vt:lpstr>REALIZACE</vt:lpstr>
      <vt:lpstr>REALIZACE</vt:lpstr>
      <vt:lpstr>REALIZACE</vt:lpstr>
      <vt:lpstr>REALIZACE</vt:lpstr>
      <vt:lpstr>REALIZACE</vt:lpstr>
      <vt:lpstr>REALIZACE</vt:lpstr>
      <vt:lpstr>REALIZACE</vt:lpstr>
      <vt:lpstr>REALIZACE</vt:lpstr>
      <vt:lpstr>REALIZACE</vt:lpstr>
      <vt:lpstr>REALIZACE</vt:lpstr>
      <vt:lpstr>REALIZACE</vt:lpstr>
      <vt:lpstr>PROBLÉM</vt:lpstr>
      <vt:lpstr>PROBLÉM</vt:lpstr>
      <vt:lpstr>WORKFLOW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Hoffmann, Marek</dc:creator>
  <cp:lastModifiedBy>Hoffmann, Marek</cp:lastModifiedBy>
  <cp:revision>51</cp:revision>
  <dcterms:created xsi:type="dcterms:W3CDTF">2021-06-20T21:04:45Z</dcterms:created>
  <dcterms:modified xsi:type="dcterms:W3CDTF">2021-06-21T11:10:45Z</dcterms:modified>
</cp:coreProperties>
</file>